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22" y="-10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sp>
      <p:sp>
        <p:nvSpPr>
          <p:cNvPr id="42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685800" y="685440"/>
            <a:ext cx="5486400" cy="3429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5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830C5A2-F529-4441-B561-317241BA6896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0307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Slide Number Placeholder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5D2CF8B-8551-438B-89E4-7D9D21A0E87D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10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D765786-F00F-4D11-8978-7291CFE16B01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2.gif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8.jpeg"/><Relationship Id="rId5" Type="http://schemas.openxmlformats.org/officeDocument/2006/relationships/image" Target="../media/image2.gif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8.jpeg"/><Relationship Id="rId5" Type="http://schemas.openxmlformats.org/officeDocument/2006/relationships/image" Target="../media/image2.gif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audio" Target="../media/media1.wav"/><Relationship Id="rId16" Type="http://schemas.openxmlformats.org/officeDocument/2006/relationships/image" Target="../media/image18.png"/><Relationship Id="rId1" Type="http://schemas.microsoft.com/office/2007/relationships/media" Target="../media/media1.wav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2.gif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2.gif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5.png"/><Relationship Id="rId5" Type="http://schemas.openxmlformats.org/officeDocument/2006/relationships/image" Target="../media/image2.gif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7.png"/><Relationship Id="rId5" Type="http://schemas.openxmlformats.org/officeDocument/2006/relationships/image" Target="../media/image2.gif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3" name="Picture 4" descr="Phòng Giáo Dục Và Đào Tạo quận Thanh Xuân"/>
          <p:cNvPicPr/>
          <p:nvPr/>
        </p:nvPicPr>
        <p:blipFill>
          <a:blip r:embed="rId4">
            <a:lum contrast="20000"/>
          </a:blip>
          <a:srcRect l="40892" t="17908" r="42036" b="58302"/>
          <a:stretch/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sp>
        <p:nvSpPr>
          <p:cNvPr id="54" name="Rectangle 5"/>
          <p:cNvSpPr/>
          <p:nvPr/>
        </p:nvSpPr>
        <p:spPr>
          <a:xfrm>
            <a:off x="6486480" y="3429000"/>
            <a:ext cx="3483000" cy="108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TIẾT 4 CHỦ ĐỀ 6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" name="Rectangle 5"/>
          <p:cNvSpPr/>
          <p:nvPr/>
        </p:nvSpPr>
        <p:spPr>
          <a:xfrm>
            <a:off x="5843520" y="5429160"/>
            <a:ext cx="4786560" cy="66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C00000"/>
                </a:solidFill>
                <a:latin typeface="Constantia"/>
                <a:ea typeface="Times New Roman"/>
              </a:rPr>
              <a:t>Huỳnh Long Nguyện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6" name="Picture 4" descr="pcp_download_120"/>
          <p:cNvPicPr/>
          <p:nvPr/>
        </p:nvPicPr>
        <p:blipFill>
          <a:blip r:embed="rId5"/>
          <a:stretch/>
        </p:blipFill>
        <p:spPr>
          <a:xfrm>
            <a:off x="7915320" y="4071960"/>
            <a:ext cx="592200" cy="1214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Picture 10" descr="Kết quả hình ảnh cho nền powerpoint đẹp"/>
          <p:cNvPicPr/>
          <p:nvPr/>
        </p:nvPicPr>
        <p:blipFill>
          <a:blip r:embed="rId3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300" name="Picture 6" descr="ag00373_"/>
          <p:cNvPicPr/>
          <p:nvPr/>
        </p:nvPicPr>
        <p:blipFill>
          <a:blip r:embed="rId4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301" name="Picture 1"/>
          <p:cNvPicPr/>
          <p:nvPr/>
        </p:nvPicPr>
        <p:blipFill>
          <a:blip r:embed="rId5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302" name="Rectangle 1"/>
          <p:cNvSpPr/>
          <p:nvPr/>
        </p:nvSpPr>
        <p:spPr>
          <a:xfrm>
            <a:off x="1200240" y="2362200"/>
            <a:ext cx="8358120" cy="17775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HÁT KẾT </a:t>
            </a:r>
            <a:r>
              <a:rPr lang="en-US" sz="5400" b="1" strike="noStrike" spc="-1" dirty="0" smtClean="0">
                <a:solidFill>
                  <a:srgbClr val="0000FF"/>
                </a:solidFill>
                <a:latin typeface="Times New Roman"/>
                <a:ea typeface="Times New Roman"/>
              </a:rPr>
              <a:t>HỢP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 dirty="0" smtClean="0">
                <a:solidFill>
                  <a:srgbClr val="0000FF"/>
                </a:solidFill>
                <a:latin typeface="Times New Roman"/>
                <a:ea typeface="Times New Roman"/>
              </a:rPr>
              <a:t>VẬN ĐỘNG</a:t>
            </a:r>
            <a:r>
              <a:rPr lang="en-US" sz="5400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5400" b="1" strike="noStrike" spc="-1" dirty="0" smtClean="0">
                <a:solidFill>
                  <a:srgbClr val="0000FF"/>
                </a:solidFill>
                <a:latin typeface="Times New Roman"/>
                <a:ea typeface="Times New Roman"/>
              </a:rPr>
              <a:t>MINH HỌA</a:t>
            </a:r>
            <a:endParaRPr lang="en-US" sz="5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3" name="Picture 8" descr="000o"/>
          <p:cNvPicPr/>
          <p:nvPr/>
        </p:nvPicPr>
        <p:blipFill>
          <a:blip r:embed="rId6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04" name="Picture 9" descr="000o"/>
          <p:cNvPicPr/>
          <p:nvPr/>
        </p:nvPicPr>
        <p:blipFill>
          <a:blip r:embed="rId6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05" name="Picture 10" descr="000o"/>
          <p:cNvPicPr/>
          <p:nvPr/>
        </p:nvPicPr>
        <p:blipFill>
          <a:blip r:embed="rId6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06" name="Picture 11" descr="000o"/>
          <p:cNvPicPr/>
          <p:nvPr/>
        </p:nvPicPr>
        <p:blipFill>
          <a:blip r:embed="rId6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Picture 9" descr="D:\GIÁO ÁN 1 2020-2021\HÌNH SOẠN GIÁO ÁN\Học hát\GÀ GÁY\Gà gáy.jpg"/>
          <p:cNvPicPr/>
          <p:nvPr/>
        </p:nvPicPr>
        <p:blipFill>
          <a:blip r:embed="rId4">
            <a:biLevel thresh="50000"/>
          </a:blip>
          <a:srcRect b="6880"/>
          <a:stretch/>
        </p:blipFill>
        <p:spPr>
          <a:xfrm>
            <a:off x="843120" y="0"/>
            <a:ext cx="9072360" cy="6858000"/>
          </a:xfrm>
          <a:prstGeom prst="rect">
            <a:avLst/>
          </a:prstGeom>
          <a:ln w="0">
            <a:noFill/>
          </a:ln>
        </p:spPr>
      </p:pic>
      <p:pic>
        <p:nvPicPr>
          <p:cNvPr id="308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09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10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1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7" name="BEAT GÀ GÁ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8320" y="457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13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14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15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6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7" name="Picture 11" descr="D:\GIÁO ÁN 1 2020-2021\HÌNH SOẠN GIÁO ÁN\Nghe nhạc\Nghe nhạc Lí cây bông - Copy (2).jpg"/>
          <p:cNvPicPr/>
          <p:nvPr/>
        </p:nvPicPr>
        <p:blipFill>
          <a:blip r:embed="rId6">
            <a:lum contrast="30000"/>
          </a:blip>
          <a:stretch/>
        </p:blipFill>
        <p:spPr>
          <a:xfrm>
            <a:off x="430200" y="1143000"/>
            <a:ext cx="10144080" cy="4446720"/>
          </a:xfrm>
          <a:prstGeom prst="rect">
            <a:avLst/>
          </a:prstGeom>
          <a:ln w="0">
            <a:noFill/>
          </a:ln>
        </p:spPr>
      </p:pic>
      <p:sp>
        <p:nvSpPr>
          <p:cNvPr id="318" name="Text Box 9"/>
          <p:cNvSpPr/>
          <p:nvPr/>
        </p:nvSpPr>
        <p:spPr>
          <a:xfrm>
            <a:off x="4272120" y="1071720"/>
            <a:ext cx="235728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Nghe nhạc: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" name="LÍ CÂY BÔ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48600" y="136493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077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20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21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22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23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24" name="Rectangle 14"/>
          <p:cNvSpPr/>
          <p:nvPr/>
        </p:nvSpPr>
        <p:spPr>
          <a:xfrm>
            <a:off x="1285200" y="71280"/>
            <a:ext cx="2478960" cy="70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Nghe nhạc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25" name="Picture 10" descr="D:\GIÁO ÁN 1 2020-2021\HÌNH SOẠN GIÁO ÁN\Nghe nhạc\Nghe nhạc Lí cây bông - Copy.jpg"/>
          <p:cNvPicPr/>
          <p:nvPr/>
        </p:nvPicPr>
        <p:blipFill>
          <a:blip r:embed="rId4">
            <a:lum contrast="30000"/>
          </a:blip>
          <a:srcRect l="705"/>
          <a:stretch/>
        </p:blipFill>
        <p:spPr>
          <a:xfrm>
            <a:off x="343080" y="1000080"/>
            <a:ext cx="10231200" cy="4619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27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28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29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30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31" name="Rectangle 14"/>
          <p:cNvSpPr/>
          <p:nvPr/>
        </p:nvSpPr>
        <p:spPr>
          <a:xfrm>
            <a:off x="77400" y="130320"/>
            <a:ext cx="5145840" cy="58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Nghe nhạc kết hợp vận động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32" name="Picture 11" descr="D:\GIÁO ÁN 1 2020-2021\HÌNH SOẠN GIÁO ÁN\Nghe nhạc\Nghe nhạc Lí cây bông - Copy (2).jpg"/>
          <p:cNvPicPr/>
          <p:nvPr/>
        </p:nvPicPr>
        <p:blipFill>
          <a:blip r:embed="rId6">
            <a:lum contrast="30000"/>
          </a:blip>
          <a:stretch/>
        </p:blipFill>
        <p:spPr>
          <a:xfrm>
            <a:off x="430200" y="1071720"/>
            <a:ext cx="10144080" cy="4518000"/>
          </a:xfrm>
          <a:prstGeom prst="rect">
            <a:avLst/>
          </a:prstGeom>
          <a:ln w="0">
            <a:noFill/>
          </a:ln>
        </p:spPr>
      </p:pic>
      <p:pic>
        <p:nvPicPr>
          <p:cNvPr id="9" name="LÍ CÂY BÔ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48600" y="136493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74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34" name="Picture 11" descr="D:\GIÁO ÁN 1 2020-2021\HÌNH SOẠN GIÁO ÁN\Học hát\GÀ GÁY\1.png"/>
          <p:cNvPicPr/>
          <p:nvPr/>
        </p:nvPicPr>
        <p:blipFill>
          <a:blip r:embed="rId3"/>
          <a:stretch/>
        </p:blipFill>
        <p:spPr>
          <a:xfrm>
            <a:off x="414360" y="1071720"/>
            <a:ext cx="10144080" cy="4512960"/>
          </a:xfrm>
          <a:prstGeom prst="rect">
            <a:avLst/>
          </a:prstGeom>
          <a:ln w="0">
            <a:noFill/>
          </a:ln>
        </p:spPr>
      </p:pic>
      <p:pic>
        <p:nvPicPr>
          <p:cNvPr id="335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36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37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38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39" name="Text Box 9"/>
          <p:cNvSpPr/>
          <p:nvPr/>
        </p:nvSpPr>
        <p:spPr>
          <a:xfrm>
            <a:off x="628560" y="1071720"/>
            <a:ext cx="300060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0" name="Text Box 10"/>
          <p:cNvSpPr/>
          <p:nvPr/>
        </p:nvSpPr>
        <p:spPr>
          <a:xfrm>
            <a:off x="2343240" y="1357200"/>
            <a:ext cx="657216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</a:rPr>
              <a:t>GÀ GÁY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1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4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2" name="Text Box 9"/>
          <p:cNvSpPr/>
          <p:nvPr/>
        </p:nvSpPr>
        <p:spPr>
          <a:xfrm>
            <a:off x="628560" y="2071800"/>
            <a:ext cx="300060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Nghe nhạc: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3" name="Text Box 10"/>
          <p:cNvSpPr/>
          <p:nvPr/>
        </p:nvSpPr>
        <p:spPr>
          <a:xfrm>
            <a:off x="2343240" y="2357280"/>
            <a:ext cx="657216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</a:rPr>
              <a:t>LÝ CÂY BÔNG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8" name="Rectangle 5"/>
          <p:cNvSpPr/>
          <p:nvPr/>
        </p:nvSpPr>
        <p:spPr>
          <a:xfrm>
            <a:off x="4057560" y="642960"/>
            <a:ext cx="348300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Rectangle 6"/>
          <p:cNvSpPr/>
          <p:nvPr/>
        </p:nvSpPr>
        <p:spPr>
          <a:xfrm>
            <a:off x="1057320" y="2143080"/>
            <a:ext cx="9001080" cy="262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KHỞI ĐỘNG</a:t>
            </a:r>
            <a:r>
              <a:rPr lang="en-US" sz="5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                               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0" name="Picture 4" descr="pcp_download_120"/>
          <p:cNvPicPr/>
          <p:nvPr/>
        </p:nvPicPr>
        <p:blipFill>
          <a:blip r:embed="rId3"/>
          <a:stretch/>
        </p:blipFill>
        <p:spPr>
          <a:xfrm>
            <a:off x="1886040" y="4643280"/>
            <a:ext cx="834840" cy="171468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 descr="AG00130_"/>
          <p:cNvPicPr/>
          <p:nvPr/>
        </p:nvPicPr>
        <p:blipFill>
          <a:blip r:embed="rId4"/>
          <a:stretch/>
        </p:blipFill>
        <p:spPr>
          <a:xfrm rot="14504400">
            <a:off x="6468840" y="5034960"/>
            <a:ext cx="741240" cy="76680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6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6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6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V.A – Đàn Gà Con (mp3cut.net).mp3"/>
          <p:cNvPicPr/>
          <p:nvPr/>
        </p:nvPicPr>
        <p:blipFill>
          <a:blip r:embed="rId4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7" name="Sang Xuan Doc Tau dan tranh - Linh Thao (mp3cut.net).mp3"/>
          <p:cNvPicPr/>
          <p:nvPr/>
        </p:nvPicPr>
        <p:blipFill>
          <a:blip r:embed="rId5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68" name="Picture 14"/>
          <p:cNvPicPr/>
          <p:nvPr/>
        </p:nvPicPr>
        <p:blipFill>
          <a:blip r:embed="rId6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9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1" name="Group 5"/>
          <p:cNvPicPr/>
          <p:nvPr/>
        </p:nvPicPr>
        <p:blipFill>
          <a:blip r:embed="rId7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72" name="AutoShape 17"/>
          <p:cNvGrpSpPr/>
          <p:nvPr/>
        </p:nvGrpSpPr>
        <p:grpSpPr>
          <a:xfrm>
            <a:off x="542880" y="237960"/>
            <a:ext cx="10064880" cy="1097280"/>
            <a:chOff x="542880" y="237960"/>
            <a:chExt cx="10064880" cy="1097280"/>
          </a:xfrm>
        </p:grpSpPr>
        <p:pic>
          <p:nvPicPr>
            <p:cNvPr id="73" name="AutoShape 17"/>
            <p:cNvPicPr/>
            <p:nvPr/>
          </p:nvPicPr>
          <p:blipFill>
            <a:blip r:embed="rId8"/>
            <a:stretch/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4" name="Freeform 73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5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76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5" name="Text Box 26"/>
          <p:cNvSpPr/>
          <p:nvPr/>
        </p:nvSpPr>
        <p:spPr>
          <a:xfrm>
            <a:off x="843120" y="271440"/>
            <a:ext cx="9501120" cy="947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Lắng nghe và điền từ còn thiếu vào câu hát sau? 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Và cho biết tên bài hát là gì?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7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88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9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90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91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92" name="Freeform 149"/>
                  <p:cNvGrpSpPr/>
                  <p:nvPr/>
                </p:nvGrpSpPr>
                <p:grpSpPr>
                  <a:xfrm>
                    <a:off x="9163440" y="1545840"/>
                    <a:ext cx="182160" cy="101160"/>
                    <a:chOff x="9163440" y="1545840"/>
                    <a:chExt cx="182160" cy="101160"/>
                  </a:xfrm>
                </p:grpSpPr>
                <p:pic>
                  <p:nvPicPr>
                    <p:cNvPr id="9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9163440" y="1545840"/>
                      <a:ext cx="182160" cy="101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" name="Freeform 93"/>
                    <p:cNvSpPr/>
                    <p:nvPr/>
                  </p:nvSpPr>
                  <p:spPr>
                    <a:xfrm>
                      <a:off x="9178200" y="1563840"/>
                      <a:ext cx="152280" cy="673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" name="Freeform 191"/>
                  <p:cNvSpPr/>
                  <p:nvPr/>
                </p:nvSpPr>
                <p:spPr>
                  <a:xfrm>
                    <a:off x="890316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97" name="Freeform 149"/>
                  <p:cNvGrpSpPr/>
                  <p:nvPr/>
                </p:nvGrpSpPr>
                <p:grpSpPr>
                  <a:xfrm>
                    <a:off x="8803440" y="1545840"/>
                    <a:ext cx="198360" cy="101160"/>
                    <a:chOff x="8803440" y="1545840"/>
                    <a:chExt cx="198360" cy="101160"/>
                  </a:xfrm>
                </p:grpSpPr>
                <p:pic>
                  <p:nvPicPr>
                    <p:cNvPr id="9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8803440" y="1545840"/>
                      <a:ext cx="198360" cy="101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9" name="Freeform 98"/>
                    <p:cNvSpPr/>
                    <p:nvPr/>
                  </p:nvSpPr>
                  <p:spPr>
                    <a:xfrm>
                      <a:off x="8822160" y="1563840"/>
                      <a:ext cx="160920" cy="673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0" name="Freeform 191"/>
                  <p:cNvSpPr/>
                  <p:nvPr/>
                </p:nvSpPr>
                <p:spPr>
                  <a:xfrm>
                    <a:off x="8579160" y="1296720"/>
                    <a:ext cx="45864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1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102" name="Freeform 149"/>
                  <p:cNvGrpSpPr/>
                  <p:nvPr/>
                </p:nvGrpSpPr>
                <p:grpSpPr>
                  <a:xfrm>
                    <a:off x="8491680" y="1545840"/>
                    <a:ext cx="178200" cy="101160"/>
                    <a:chOff x="8491680" y="1545840"/>
                    <a:chExt cx="178200" cy="101160"/>
                  </a:xfrm>
                </p:grpSpPr>
                <p:pic>
                  <p:nvPicPr>
                    <p:cNvPr id="10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8491680" y="1545840"/>
                      <a:ext cx="178200" cy="101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4" name="Freeform 103"/>
                    <p:cNvSpPr/>
                    <p:nvPr/>
                  </p:nvSpPr>
                  <p:spPr>
                    <a:xfrm>
                      <a:off x="8506080" y="1563840"/>
                      <a:ext cx="149040" cy="673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5" name="Freeform 191"/>
                  <p:cNvSpPr/>
                  <p:nvPr/>
                </p:nvSpPr>
                <p:spPr>
                  <a:xfrm>
                    <a:off x="824940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6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107" name="Freeform 149"/>
                  <p:cNvGrpSpPr/>
                  <p:nvPr/>
                </p:nvGrpSpPr>
                <p:grpSpPr>
                  <a:xfrm>
                    <a:off x="8181360" y="1545840"/>
                    <a:ext cx="196560" cy="101160"/>
                    <a:chOff x="8181360" y="1545840"/>
                    <a:chExt cx="196560" cy="101160"/>
                  </a:xfrm>
                </p:grpSpPr>
                <p:pic>
                  <p:nvPicPr>
                    <p:cNvPr id="10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8181360" y="1545840"/>
                      <a:ext cx="196560" cy="101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9" name="Freeform 108"/>
                    <p:cNvSpPr/>
                    <p:nvPr/>
                  </p:nvSpPr>
                  <p:spPr>
                    <a:xfrm>
                      <a:off x="8199720" y="1563840"/>
                      <a:ext cx="159480" cy="673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0" name="Freeform 191"/>
                  <p:cNvSpPr/>
                  <p:nvPr/>
                </p:nvSpPr>
                <p:spPr>
                  <a:xfrm>
                    <a:off x="7922160" y="1296720"/>
                    <a:ext cx="4431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1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12" name="Freeform 149"/>
                  <p:cNvGrpSpPr/>
                  <p:nvPr/>
                </p:nvGrpSpPr>
                <p:grpSpPr>
                  <a:xfrm>
                    <a:off x="7847280" y="1545840"/>
                    <a:ext cx="183960" cy="101160"/>
                    <a:chOff x="7847280" y="1545840"/>
                    <a:chExt cx="183960" cy="101160"/>
                  </a:xfrm>
                </p:grpSpPr>
                <p:pic>
                  <p:nvPicPr>
                    <p:cNvPr id="11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7847280" y="1545840"/>
                      <a:ext cx="183960" cy="101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4" name="Freeform 113"/>
                    <p:cNvSpPr/>
                    <p:nvPr/>
                  </p:nvSpPr>
                  <p:spPr>
                    <a:xfrm>
                      <a:off x="7862040" y="1563840"/>
                      <a:ext cx="154080" cy="673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5" name="Freeform 191"/>
                  <p:cNvSpPr/>
                  <p:nvPr/>
                </p:nvSpPr>
                <p:spPr>
                  <a:xfrm>
                    <a:off x="759852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6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17" name="Freeform 149"/>
                  <p:cNvGrpSpPr/>
                  <p:nvPr/>
                </p:nvGrpSpPr>
                <p:grpSpPr>
                  <a:xfrm>
                    <a:off x="7509960" y="1544760"/>
                    <a:ext cx="211320" cy="101880"/>
                    <a:chOff x="7509960" y="1544760"/>
                    <a:chExt cx="211320" cy="101880"/>
                  </a:xfrm>
                </p:grpSpPr>
                <p:pic>
                  <p:nvPicPr>
                    <p:cNvPr id="11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7509960" y="1544760"/>
                      <a:ext cx="211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9" name="Freeform 118"/>
                    <p:cNvSpPr/>
                    <p:nvPr/>
                  </p:nvSpPr>
                  <p:spPr>
                    <a:xfrm>
                      <a:off x="7529400" y="1562760"/>
                      <a:ext cx="1717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0" name="Freeform 191"/>
                  <p:cNvSpPr/>
                  <p:nvPr/>
                </p:nvSpPr>
                <p:spPr>
                  <a:xfrm>
                    <a:off x="7265520" y="1293840"/>
                    <a:ext cx="4208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1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22" name="Freeform 149"/>
                  <p:cNvGrpSpPr/>
                  <p:nvPr/>
                </p:nvGrpSpPr>
                <p:grpSpPr>
                  <a:xfrm>
                    <a:off x="7192800" y="1544760"/>
                    <a:ext cx="169920" cy="101880"/>
                    <a:chOff x="7192800" y="1544760"/>
                    <a:chExt cx="169920" cy="101880"/>
                  </a:xfrm>
                </p:grpSpPr>
                <p:pic>
                  <p:nvPicPr>
                    <p:cNvPr id="12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719280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4" name="Freeform 123"/>
                    <p:cNvSpPr/>
                    <p:nvPr/>
                  </p:nvSpPr>
                  <p:spPr>
                    <a:xfrm>
                      <a:off x="720612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5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6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27" name="Freeform 149"/>
                  <p:cNvGrpSpPr/>
                  <p:nvPr/>
                </p:nvGrpSpPr>
                <p:grpSpPr>
                  <a:xfrm>
                    <a:off x="6847920" y="1544760"/>
                    <a:ext cx="166320" cy="101880"/>
                    <a:chOff x="6847920" y="1544760"/>
                    <a:chExt cx="166320" cy="101880"/>
                  </a:xfrm>
                </p:grpSpPr>
                <p:pic>
                  <p:nvPicPr>
                    <p:cNvPr id="12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684792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9" name="Freeform 128"/>
                    <p:cNvSpPr/>
                    <p:nvPr/>
                  </p:nvSpPr>
                  <p:spPr>
                    <a:xfrm>
                      <a:off x="686304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0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1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32" name="Freeform 149"/>
                  <p:cNvGrpSpPr/>
                  <p:nvPr/>
                </p:nvGrpSpPr>
                <p:grpSpPr>
                  <a:xfrm>
                    <a:off x="6541920" y="1544760"/>
                    <a:ext cx="201600" cy="101880"/>
                    <a:chOff x="6541920" y="1544760"/>
                    <a:chExt cx="201600" cy="101880"/>
                  </a:xfrm>
                </p:grpSpPr>
                <p:pic>
                  <p:nvPicPr>
                    <p:cNvPr id="13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6541920" y="1544760"/>
                      <a:ext cx="2016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6557400" y="1562760"/>
                      <a:ext cx="1684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5" name="Freeform 191"/>
                  <p:cNvSpPr/>
                  <p:nvPr/>
                </p:nvSpPr>
                <p:spPr>
                  <a:xfrm>
                    <a:off x="6287760" y="1293840"/>
                    <a:ext cx="4348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6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37" name="Freeform 149"/>
                  <p:cNvGrpSpPr/>
                  <p:nvPr/>
                </p:nvGrpSpPr>
                <p:grpSpPr>
                  <a:xfrm>
                    <a:off x="6198840" y="1544760"/>
                    <a:ext cx="220680" cy="101880"/>
                    <a:chOff x="6198840" y="1544760"/>
                    <a:chExt cx="220680" cy="101880"/>
                  </a:xfrm>
                </p:grpSpPr>
                <p:pic>
                  <p:nvPicPr>
                    <p:cNvPr id="13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6198840" y="1544760"/>
                      <a:ext cx="2206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9" name="Freeform 138"/>
                    <p:cNvSpPr/>
                    <p:nvPr/>
                  </p:nvSpPr>
                  <p:spPr>
                    <a:xfrm>
                      <a:off x="6218640" y="1562760"/>
                      <a:ext cx="1792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0" name="Freeform 191"/>
                  <p:cNvSpPr/>
                  <p:nvPr/>
                </p:nvSpPr>
                <p:spPr>
                  <a:xfrm>
                    <a:off x="5963760" y="1293840"/>
                    <a:ext cx="442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1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42" name="Freeform 149"/>
                  <p:cNvGrpSpPr/>
                  <p:nvPr/>
                </p:nvGrpSpPr>
                <p:grpSpPr>
                  <a:xfrm>
                    <a:off x="5876640" y="1544760"/>
                    <a:ext cx="216000" cy="101880"/>
                    <a:chOff x="5876640" y="1544760"/>
                    <a:chExt cx="216000" cy="101880"/>
                  </a:xfrm>
                </p:grpSpPr>
                <p:pic>
                  <p:nvPicPr>
                    <p:cNvPr id="14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5876640" y="1544760"/>
                      <a:ext cx="2160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4" name="Freeform 143"/>
                    <p:cNvSpPr/>
                    <p:nvPr/>
                  </p:nvSpPr>
                  <p:spPr>
                    <a:xfrm>
                      <a:off x="5893200" y="1562760"/>
                      <a:ext cx="1807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5" name="Freeform 191"/>
                  <p:cNvSpPr/>
                  <p:nvPr/>
                </p:nvSpPr>
                <p:spPr>
                  <a:xfrm>
                    <a:off x="5636880" y="1293840"/>
                    <a:ext cx="4125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46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47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48" name="Freeform 149"/>
                  <p:cNvGrpSpPr/>
                  <p:nvPr/>
                </p:nvGrpSpPr>
                <p:grpSpPr>
                  <a:xfrm>
                    <a:off x="5598720" y="1544400"/>
                    <a:ext cx="218160" cy="101880"/>
                    <a:chOff x="5598720" y="1544400"/>
                    <a:chExt cx="218160" cy="101880"/>
                  </a:xfrm>
                </p:grpSpPr>
                <p:pic>
                  <p:nvPicPr>
                    <p:cNvPr id="14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5598720" y="1544400"/>
                      <a:ext cx="2181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0" name="Freeform 149"/>
                    <p:cNvSpPr/>
                    <p:nvPr/>
                  </p:nvSpPr>
                  <p:spPr>
                    <a:xfrm>
                      <a:off x="5619240" y="1562040"/>
                      <a:ext cx="177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1" name="Freeform 191"/>
                  <p:cNvSpPr/>
                  <p:nvPr/>
                </p:nvSpPr>
                <p:spPr>
                  <a:xfrm>
                    <a:off x="5361120" y="1296360"/>
                    <a:ext cx="4395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2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53" name="Freeform 149"/>
                  <p:cNvGrpSpPr/>
                  <p:nvPr/>
                </p:nvGrpSpPr>
                <p:grpSpPr>
                  <a:xfrm>
                    <a:off x="5295600" y="1544400"/>
                    <a:ext cx="200160" cy="101880"/>
                    <a:chOff x="5295600" y="1544400"/>
                    <a:chExt cx="200160" cy="101880"/>
                  </a:xfrm>
                </p:grpSpPr>
                <p:pic>
                  <p:nvPicPr>
                    <p:cNvPr id="15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5295600" y="1544400"/>
                      <a:ext cx="2001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5" name="Freeform 154"/>
                    <p:cNvSpPr/>
                    <p:nvPr/>
                  </p:nvSpPr>
                  <p:spPr>
                    <a:xfrm>
                      <a:off x="5311800" y="1562040"/>
                      <a:ext cx="1674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6" name="Freeform 191"/>
                  <p:cNvSpPr/>
                  <p:nvPr/>
                </p:nvSpPr>
                <p:spPr>
                  <a:xfrm>
                    <a:off x="5037120" y="1296360"/>
                    <a:ext cx="38052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7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58" name="Freeform 149"/>
                  <p:cNvGrpSpPr/>
                  <p:nvPr/>
                </p:nvGrpSpPr>
                <p:grpSpPr>
                  <a:xfrm>
                    <a:off x="4977720" y="1544400"/>
                    <a:ext cx="185400" cy="101880"/>
                    <a:chOff x="4977720" y="1544400"/>
                    <a:chExt cx="185400" cy="101880"/>
                  </a:xfrm>
                </p:grpSpPr>
                <p:pic>
                  <p:nvPicPr>
                    <p:cNvPr id="15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4977720" y="1544400"/>
                      <a:ext cx="1854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0" name="Freeform 159"/>
                    <p:cNvSpPr/>
                    <p:nvPr/>
                  </p:nvSpPr>
                  <p:spPr>
                    <a:xfrm>
                      <a:off x="4995000" y="1562040"/>
                      <a:ext cx="1504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1" name="Freeform 191"/>
                  <p:cNvSpPr/>
                  <p:nvPr/>
                </p:nvSpPr>
                <p:spPr>
                  <a:xfrm>
                    <a:off x="4707360" y="1296360"/>
                    <a:ext cx="45468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2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63" name="Freeform 149"/>
                  <p:cNvGrpSpPr/>
                  <p:nvPr/>
                </p:nvGrpSpPr>
                <p:grpSpPr>
                  <a:xfrm>
                    <a:off x="4643280" y="1544400"/>
                    <a:ext cx="192600" cy="101880"/>
                    <a:chOff x="4643280" y="1544400"/>
                    <a:chExt cx="192600" cy="101880"/>
                  </a:xfrm>
                </p:grpSpPr>
                <p:pic>
                  <p:nvPicPr>
                    <p:cNvPr id="16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643280" y="1544400"/>
                      <a:ext cx="1926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5" name="Freeform 164"/>
                    <p:cNvSpPr/>
                    <p:nvPr/>
                  </p:nvSpPr>
                  <p:spPr>
                    <a:xfrm>
                      <a:off x="4658760" y="1562040"/>
                      <a:ext cx="1612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6" name="Freeform 191"/>
                  <p:cNvSpPr/>
                  <p:nvPr/>
                </p:nvSpPr>
                <p:spPr>
                  <a:xfrm>
                    <a:off x="4380120" y="1296360"/>
                    <a:ext cx="4107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7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68" name="Freeform 149"/>
                  <p:cNvGrpSpPr/>
                  <p:nvPr/>
                </p:nvGrpSpPr>
                <p:grpSpPr>
                  <a:xfrm>
                    <a:off x="4312080" y="1544400"/>
                    <a:ext cx="200160" cy="101880"/>
                    <a:chOff x="4312080" y="1544400"/>
                    <a:chExt cx="200160" cy="101880"/>
                  </a:xfrm>
                </p:grpSpPr>
                <p:pic>
                  <p:nvPicPr>
                    <p:cNvPr id="16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4312080" y="1544400"/>
                      <a:ext cx="2001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4330440" y="1562040"/>
                      <a:ext cx="1623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1" name="Freeform 191"/>
                  <p:cNvSpPr/>
                  <p:nvPr/>
                </p:nvSpPr>
                <p:spPr>
                  <a:xfrm>
                    <a:off x="4056480" y="1296360"/>
                    <a:ext cx="41580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2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73" name="Freeform 149"/>
                  <p:cNvGrpSpPr/>
                  <p:nvPr/>
                </p:nvGrpSpPr>
                <p:grpSpPr>
                  <a:xfrm>
                    <a:off x="4000320" y="1543320"/>
                    <a:ext cx="178920" cy="102960"/>
                    <a:chOff x="4000320" y="1543320"/>
                    <a:chExt cx="178920" cy="102960"/>
                  </a:xfrm>
                </p:grpSpPr>
                <p:pic>
                  <p:nvPicPr>
                    <p:cNvPr id="17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000320" y="1543320"/>
                      <a:ext cx="1789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5" name="Freeform 174"/>
                    <p:cNvSpPr/>
                    <p:nvPr/>
                  </p:nvSpPr>
                  <p:spPr>
                    <a:xfrm>
                      <a:off x="4014360" y="1560960"/>
                      <a:ext cx="1497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6" name="Freeform 191"/>
                  <p:cNvSpPr/>
                  <p:nvPr/>
                </p:nvSpPr>
                <p:spPr>
                  <a:xfrm>
                    <a:off x="3723480" y="1293840"/>
                    <a:ext cx="3686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7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78" name="Freeform 149"/>
                  <p:cNvGrpSpPr/>
                  <p:nvPr/>
                </p:nvGrpSpPr>
                <p:grpSpPr>
                  <a:xfrm>
                    <a:off x="3649320" y="1543320"/>
                    <a:ext cx="203040" cy="102960"/>
                    <a:chOff x="3649320" y="1543320"/>
                    <a:chExt cx="203040" cy="102960"/>
                  </a:xfrm>
                </p:grpSpPr>
                <p:pic>
                  <p:nvPicPr>
                    <p:cNvPr id="17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3649320" y="1543320"/>
                      <a:ext cx="2030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0" name="Freeform 179"/>
                    <p:cNvSpPr/>
                    <p:nvPr/>
                  </p:nvSpPr>
                  <p:spPr>
                    <a:xfrm>
                      <a:off x="3667680" y="1560960"/>
                      <a:ext cx="1648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1" name="Freeform 191"/>
                  <p:cNvSpPr/>
                  <p:nvPr/>
                </p:nvSpPr>
                <p:spPr>
                  <a:xfrm>
                    <a:off x="3396600" y="1293840"/>
                    <a:ext cx="3949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2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83" name="Freeform 149"/>
                  <p:cNvGrpSpPr/>
                  <p:nvPr/>
                </p:nvGrpSpPr>
                <p:grpSpPr>
                  <a:xfrm>
                    <a:off x="3330360" y="1543320"/>
                    <a:ext cx="198000" cy="102960"/>
                    <a:chOff x="3330360" y="1543320"/>
                    <a:chExt cx="198000" cy="102960"/>
                  </a:xfrm>
                </p:grpSpPr>
                <p:pic>
                  <p:nvPicPr>
                    <p:cNvPr id="18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3330360" y="1543320"/>
                      <a:ext cx="1980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5" name="Freeform 184"/>
                    <p:cNvSpPr/>
                    <p:nvPr/>
                  </p:nvSpPr>
                  <p:spPr>
                    <a:xfrm>
                      <a:off x="3345840" y="1560960"/>
                      <a:ext cx="1656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6" name="Freeform 191"/>
                  <p:cNvSpPr/>
                  <p:nvPr/>
                </p:nvSpPr>
                <p:spPr>
                  <a:xfrm>
                    <a:off x="3072600" y="1293840"/>
                    <a:ext cx="4046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7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88" name="Freeform 149"/>
                  <p:cNvGrpSpPr/>
                  <p:nvPr/>
                </p:nvGrpSpPr>
                <p:grpSpPr>
                  <a:xfrm>
                    <a:off x="3019320" y="1543320"/>
                    <a:ext cx="182160" cy="102960"/>
                    <a:chOff x="3019320" y="1543320"/>
                    <a:chExt cx="182160" cy="102960"/>
                  </a:xfrm>
                </p:grpSpPr>
                <p:pic>
                  <p:nvPicPr>
                    <p:cNvPr id="18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3019320" y="1543320"/>
                      <a:ext cx="1821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0" name="Freeform 189"/>
                    <p:cNvSpPr/>
                    <p:nvPr/>
                  </p:nvSpPr>
                  <p:spPr>
                    <a:xfrm>
                      <a:off x="3035520" y="1560960"/>
                      <a:ext cx="1479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1" name="Freeform 191"/>
                  <p:cNvSpPr/>
                  <p:nvPr/>
                </p:nvSpPr>
                <p:spPr>
                  <a:xfrm>
                    <a:off x="2745720" y="1293840"/>
                    <a:ext cx="4345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2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93" name="Freeform 149"/>
                  <p:cNvGrpSpPr/>
                  <p:nvPr/>
                </p:nvGrpSpPr>
                <p:grpSpPr>
                  <a:xfrm>
                    <a:off x="2701440" y="1543320"/>
                    <a:ext cx="176040" cy="102960"/>
                    <a:chOff x="2701440" y="1543320"/>
                    <a:chExt cx="176040" cy="102960"/>
                  </a:xfrm>
                </p:grpSpPr>
                <p:pic>
                  <p:nvPicPr>
                    <p:cNvPr id="19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2701440" y="1543320"/>
                      <a:ext cx="1760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5" name="Freeform 194"/>
                    <p:cNvSpPr/>
                    <p:nvPr/>
                  </p:nvSpPr>
                  <p:spPr>
                    <a:xfrm>
                      <a:off x="2715120" y="1560960"/>
                      <a:ext cx="1472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6" name="Freeform 191"/>
                  <p:cNvSpPr/>
                  <p:nvPr/>
                </p:nvSpPr>
                <p:spPr>
                  <a:xfrm>
                    <a:off x="2421720" y="1293840"/>
                    <a:ext cx="4381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7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98" name="Freeform 149"/>
                  <p:cNvGrpSpPr/>
                  <p:nvPr/>
                </p:nvGrpSpPr>
                <p:grpSpPr>
                  <a:xfrm>
                    <a:off x="2361960" y="1543320"/>
                    <a:ext cx="188640" cy="102960"/>
                    <a:chOff x="2361960" y="1543320"/>
                    <a:chExt cx="188640" cy="102960"/>
                  </a:xfrm>
                </p:grpSpPr>
                <p:pic>
                  <p:nvPicPr>
                    <p:cNvPr id="19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2361960" y="1543320"/>
                      <a:ext cx="1886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00" name="Freeform 199"/>
                    <p:cNvSpPr/>
                    <p:nvPr/>
                  </p:nvSpPr>
                  <p:spPr>
                    <a:xfrm>
                      <a:off x="2378880" y="1560960"/>
                      <a:ext cx="1530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01" name="Freeform 191"/>
                  <p:cNvSpPr/>
                  <p:nvPr/>
                </p:nvSpPr>
                <p:spPr>
                  <a:xfrm>
                    <a:off x="2094840" y="1293840"/>
                    <a:ext cx="4222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202" name="Picture 13" descr="5"/>
          <p:cNvPicPr/>
          <p:nvPr/>
        </p:nvPicPr>
        <p:blipFill>
          <a:blip r:embed="rId11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203" name="Picture 12" descr="5"/>
          <p:cNvPicPr/>
          <p:nvPr/>
        </p:nvPicPr>
        <p:blipFill>
          <a:blip r:embed="rId12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204" name="Picture 12" descr="5"/>
          <p:cNvPicPr/>
          <p:nvPr/>
        </p:nvPicPr>
        <p:blipFill>
          <a:blip r:embed="rId13"/>
          <a:stretch/>
        </p:blipFill>
        <p:spPr>
          <a:xfrm>
            <a:off x="77760" y="100080"/>
            <a:ext cx="1001880" cy="97164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13" descr="5"/>
          <p:cNvPicPr/>
          <p:nvPr/>
        </p:nvPicPr>
        <p:blipFill>
          <a:blip r:embed="rId14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8" descr="000o"/>
          <p:cNvPicPr/>
          <p:nvPr/>
        </p:nvPicPr>
        <p:blipFill>
          <a:blip r:embed="rId1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9" descr="000o"/>
          <p:cNvPicPr/>
          <p:nvPr/>
        </p:nvPicPr>
        <p:blipFill>
          <a:blip r:embed="rId1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10" descr="000o"/>
          <p:cNvPicPr/>
          <p:nvPr/>
        </p:nvPicPr>
        <p:blipFill>
          <a:blip r:embed="rId1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11" descr="000o"/>
          <p:cNvPicPr/>
          <p:nvPr/>
        </p:nvPicPr>
        <p:blipFill>
          <a:blip r:embed="rId1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10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1" name="Picture 11" descr="D:\GIÁO ÁN 1 2020-2021\HÌNH SOẠN GIÁO ÁN\Học hát\GÀ GÁY\1.png"/>
          <p:cNvPicPr/>
          <p:nvPr/>
        </p:nvPicPr>
        <p:blipFill>
          <a:blip r:embed="rId16"/>
          <a:stretch/>
        </p:blipFill>
        <p:spPr>
          <a:xfrm>
            <a:off x="1811160" y="1857240"/>
            <a:ext cx="7601040" cy="3643560"/>
          </a:xfrm>
          <a:prstGeom prst="rect">
            <a:avLst/>
          </a:prstGeom>
          <a:ln w="0">
            <a:noFill/>
          </a:ln>
        </p:spPr>
      </p:pic>
      <p:pic>
        <p:nvPicPr>
          <p:cNvPr id="2" name="tro chơi 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235600" y="1679911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1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13" name="Picture 11" descr="D:\GIÁO ÁN 1 2020-2021\HÌNH SOẠN GIÁO ÁN\Học hát\GÀ GÁY\1.png"/>
          <p:cNvPicPr/>
          <p:nvPr/>
        </p:nvPicPr>
        <p:blipFill>
          <a:blip r:embed="rId3"/>
          <a:stretch/>
        </p:blipFill>
        <p:spPr>
          <a:xfrm>
            <a:off x="414360" y="1071720"/>
            <a:ext cx="10144080" cy="4512960"/>
          </a:xfrm>
          <a:prstGeom prst="rect">
            <a:avLst/>
          </a:prstGeom>
          <a:ln w="0">
            <a:noFill/>
          </a:ln>
        </p:spPr>
      </p:pic>
      <p:pic>
        <p:nvPicPr>
          <p:cNvPr id="214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5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6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18" name="Text Box 9"/>
          <p:cNvSpPr/>
          <p:nvPr/>
        </p:nvSpPr>
        <p:spPr>
          <a:xfrm>
            <a:off x="628560" y="1071720"/>
            <a:ext cx="300060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9" name="Text Box 10"/>
          <p:cNvSpPr/>
          <p:nvPr/>
        </p:nvSpPr>
        <p:spPr>
          <a:xfrm>
            <a:off x="2343240" y="1357200"/>
            <a:ext cx="657216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00"/>
                </a:solidFill>
                <a:latin typeface="Times New Roman"/>
              </a:rPr>
              <a:t>GÀ GÁY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0" name="Rectangle 3"/>
          <p:cNvSpPr/>
          <p:nvPr/>
        </p:nvSpPr>
        <p:spPr>
          <a:xfrm>
            <a:off x="6129360" y="2033640"/>
            <a:ext cx="3429000" cy="102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Dân ca Cống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Lời mới: Huy Trân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9" descr="D:\GIÁO ÁN 1 2020-2021\HÌNH SOẠN GIÁO ÁN\Học hát\GÀ GÁY\Gà gáy.jpg"/>
          <p:cNvPicPr/>
          <p:nvPr/>
        </p:nvPicPr>
        <p:blipFill>
          <a:blip r:embed="rId4">
            <a:biLevel thresh="50000"/>
          </a:blip>
          <a:srcRect b="6880"/>
          <a:stretch/>
        </p:blipFill>
        <p:spPr>
          <a:xfrm>
            <a:off x="843120" y="0"/>
            <a:ext cx="9072360" cy="685800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" name="BEAT GÀ GÁ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8320" y="457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28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29" name="Rectangle 1"/>
          <p:cNvSpPr/>
          <p:nvPr/>
        </p:nvSpPr>
        <p:spPr>
          <a:xfrm>
            <a:off x="1215360" y="2571840"/>
            <a:ext cx="8507160" cy="145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CÙNG NHẠC ĐỆM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KẾT HỢP GÕ ĐỆM THEO NHỊP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30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1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2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Picture 9" descr="D:\GIÁO ÁN 1 2020-2021\HÌNH SOẠN GIÁO ÁN\Học hát\GÀ GÁY\Gà gáy.jpg"/>
          <p:cNvPicPr/>
          <p:nvPr/>
        </p:nvPicPr>
        <p:blipFill>
          <a:blip r:embed="rId4">
            <a:biLevel thresh="50000"/>
          </a:blip>
          <a:srcRect b="6880"/>
          <a:stretch/>
        </p:blipFill>
        <p:spPr>
          <a:xfrm>
            <a:off x="843120" y="0"/>
            <a:ext cx="9072360" cy="650088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7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248616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9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498636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10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762480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2" name="Picture 11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55828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1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170028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13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470052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14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755820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15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629560" y="34290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16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155736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8" name="Picture 17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70120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18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355752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0" name="Picture 19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5700600" y="485784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20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1557360" y="62625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21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2771640" y="62388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53" name="Picture 2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5057640" y="62388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54" name="Picture 23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7629480" y="62388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5" name="Picture 24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8624880" y="62388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" name="BEAT GÀ GÁ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8320" y="457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0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59" name="Rectangle 1"/>
          <p:cNvSpPr/>
          <p:nvPr/>
        </p:nvSpPr>
        <p:spPr>
          <a:xfrm>
            <a:off x="1173426" y="2133600"/>
            <a:ext cx="8276389" cy="21469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HÁT </a:t>
            </a:r>
            <a:r>
              <a:rPr lang="en-US" sz="6600" b="1" strike="noStrike" spc="-1" dirty="0" smtClean="0">
                <a:solidFill>
                  <a:srgbClr val="0000FF"/>
                </a:solidFill>
                <a:latin typeface="Times New Roman"/>
                <a:ea typeface="Times New Roman"/>
              </a:rPr>
              <a:t>KẾT </a:t>
            </a:r>
            <a:r>
              <a:rPr lang="en-US" sz="66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HỢP </a:t>
            </a:r>
            <a:endParaRPr lang="en-US" sz="6600" b="1" strike="noStrike" spc="-1" dirty="0" smtClean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b="1" spc="-1" dirty="0" smtClean="0">
                <a:solidFill>
                  <a:srgbClr val="0000FF"/>
                </a:solidFill>
                <a:latin typeface="Times New Roman"/>
                <a:ea typeface="Times New Roman"/>
              </a:rPr>
              <a:t>VẬN ĐỘNG </a:t>
            </a:r>
            <a:r>
              <a:rPr lang="en-US" sz="6600" b="1" strike="noStrike" spc="-1" dirty="0" smtClean="0">
                <a:solidFill>
                  <a:srgbClr val="0000FF"/>
                </a:solidFill>
                <a:latin typeface="Times New Roman"/>
                <a:ea typeface="Times New Roman"/>
              </a:rPr>
              <a:t>CƠ </a:t>
            </a:r>
            <a:r>
              <a:rPr lang="en-US" sz="66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THỂ</a:t>
            </a:r>
            <a:endParaRPr lang="en-US" sz="66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60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2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3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Picture 9" descr="D:\GIÁO ÁN 1 2020-2021\HÌNH SOẠN GIÁO ÁN\Học hát\GÀ GÁY\Gà gáy.jpg"/>
          <p:cNvPicPr/>
          <p:nvPr/>
        </p:nvPicPr>
        <p:blipFill>
          <a:blip r:embed="rId4">
            <a:biLevel thresh="50000"/>
          </a:blip>
          <a:srcRect b="6880"/>
          <a:stretch/>
        </p:blipFill>
        <p:spPr>
          <a:xfrm>
            <a:off x="843120" y="0"/>
            <a:ext cx="9072360" cy="650088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9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2557440" y="20001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70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3700440" y="20001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71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1771560" y="342900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72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4700520" y="342900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73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1557360" y="485784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74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3700440" y="485784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75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8629560" y="485784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76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2700360" y="61437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77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5057640" y="614376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78" name="Picture 16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770112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79" name="Picture 17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20116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0" name="Picture 18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70120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19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7629480" y="335772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282" name="Picture 20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129520" y="335772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283" name="Picture 21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629560" y="3357720"/>
            <a:ext cx="505080" cy="475920"/>
          </a:xfrm>
          <a:prstGeom prst="rect">
            <a:avLst/>
          </a:prstGeom>
          <a:ln w="0">
            <a:noFill/>
          </a:ln>
        </p:spPr>
      </p:pic>
      <p:pic>
        <p:nvPicPr>
          <p:cNvPr id="284" name="Picture 23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272440" y="62150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5" name="Picture 24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9487080" y="61437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25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427212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26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9272520" y="47862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8" name="Picture 27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2057400" y="61437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9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4986360" y="20001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90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3129120" y="340524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91" name="Picture 25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705816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2" name="Picture 25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2271600" y="485784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1557360" y="61437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25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3343320" y="61437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25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6272280" y="61437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7753320" y="621504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8772480" y="621504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98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5700600" y="485784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37" name="BEAT GÀ GÁ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8320" y="457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05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7653</TotalTime>
  <Words>98</Words>
  <Application>Microsoft Office PowerPoint</Application>
  <PresentationFormat>Custom</PresentationFormat>
  <Paragraphs>26</Paragraphs>
  <Slides>15</Slides>
  <Notes>1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AutoBVT</cp:lastModifiedBy>
  <cp:revision>616</cp:revision>
  <dcterms:created xsi:type="dcterms:W3CDTF">2010-04-30T20:19:48Z</dcterms:created>
  <dcterms:modified xsi:type="dcterms:W3CDTF">2021-09-02T13:54:07Z</dcterms:modified>
  <dc:language>en-US</dc:language>
</cp:coreProperties>
</file>